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308" r:id="rId3"/>
    <p:sldId id="290" r:id="rId4"/>
    <p:sldId id="334" r:id="rId5"/>
    <p:sldId id="335" r:id="rId6"/>
    <p:sldId id="311" r:id="rId7"/>
    <p:sldId id="328" r:id="rId8"/>
    <p:sldId id="329" r:id="rId9"/>
    <p:sldId id="340" r:id="rId10"/>
    <p:sldId id="344" r:id="rId11"/>
    <p:sldId id="341" r:id="rId12"/>
    <p:sldId id="342" r:id="rId13"/>
    <p:sldId id="345" r:id="rId14"/>
    <p:sldId id="343" r:id="rId15"/>
    <p:sldId id="324" r:id="rId16"/>
    <p:sldId id="339" r:id="rId17"/>
    <p:sldId id="338" r:id="rId18"/>
    <p:sldId id="30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FDB"/>
    <a:srgbClr val="5E60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16CBE0-D751-4DD9-A64C-81753CBCCE96}" v="18" dt="2025-05-22T17:52:51.7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87843" autoAdjust="0"/>
  </p:normalViewPr>
  <p:slideViewPr>
    <p:cSldViewPr snapToGrid="0" snapToObjects="1">
      <p:cViewPr varScale="1">
        <p:scale>
          <a:sx n="74" d="100"/>
          <a:sy n="74" d="100"/>
        </p:scale>
        <p:origin x="197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useppe Buompane" userId="12a103a9f16b0f5f" providerId="LiveId" clId="{3DC357A7-E8F1-4AD1-B83A-D125E6A1E826}"/>
    <pc:docChg chg="undo custSel addSld delSld modSld sldOrd">
      <pc:chgData name="Giuseppe Buompane" userId="12a103a9f16b0f5f" providerId="LiveId" clId="{3DC357A7-E8F1-4AD1-B83A-D125E6A1E826}" dt="2025-05-21T08:05:45.691" v="739" actId="20577"/>
      <pc:docMkLst>
        <pc:docMk/>
      </pc:docMkLst>
      <pc:sldChg chg="addSp delSp modSp add del mod ord">
        <pc:chgData name="Giuseppe Buompane" userId="12a103a9f16b0f5f" providerId="LiveId" clId="{3DC357A7-E8F1-4AD1-B83A-D125E6A1E826}" dt="2025-05-20T17:57:25.386" v="411" actId="2696"/>
        <pc:sldMkLst>
          <pc:docMk/>
          <pc:sldMk cId="4172109938" sldId="295"/>
        </pc:sldMkLst>
      </pc:sldChg>
      <pc:sldChg chg="addSp delSp modSp new mod ord">
        <pc:chgData name="Giuseppe Buompane" userId="12a103a9f16b0f5f" providerId="LiveId" clId="{3DC357A7-E8F1-4AD1-B83A-D125E6A1E826}" dt="2025-05-20T18:22:10.441" v="564" actId="20577"/>
        <pc:sldMkLst>
          <pc:docMk/>
          <pc:sldMk cId="3139910624" sldId="322"/>
        </pc:sldMkLst>
      </pc:sldChg>
      <pc:sldChg chg="modSp new del mod">
        <pc:chgData name="Giuseppe Buompane" userId="12a103a9f16b0f5f" providerId="LiveId" clId="{3DC357A7-E8F1-4AD1-B83A-D125E6A1E826}" dt="2025-05-20T17:41:04.319" v="311" actId="2696"/>
        <pc:sldMkLst>
          <pc:docMk/>
          <pc:sldMk cId="4253545512" sldId="323"/>
        </pc:sldMkLst>
      </pc:sldChg>
      <pc:sldChg chg="add">
        <pc:chgData name="Giuseppe Buompane" userId="12a103a9f16b0f5f" providerId="LiveId" clId="{3DC357A7-E8F1-4AD1-B83A-D125E6A1E826}" dt="2025-05-20T17:40:59.050" v="310" actId="2890"/>
        <pc:sldMkLst>
          <pc:docMk/>
          <pc:sldMk cId="4200919582" sldId="324"/>
        </pc:sldMkLst>
      </pc:sldChg>
      <pc:sldChg chg="modSp add mod ord">
        <pc:chgData name="Giuseppe Buompane" userId="12a103a9f16b0f5f" providerId="LiveId" clId="{3DC357A7-E8F1-4AD1-B83A-D125E6A1E826}" dt="2025-05-21T08:05:45.691" v="739" actId="20577"/>
        <pc:sldMkLst>
          <pc:docMk/>
          <pc:sldMk cId="4186158728" sldId="325"/>
        </pc:sldMkLst>
        <pc:spChg chg="mod">
          <ac:chgData name="Giuseppe Buompane" userId="12a103a9f16b0f5f" providerId="LiveId" clId="{3DC357A7-E8F1-4AD1-B83A-D125E6A1E826}" dt="2025-05-21T08:05:45.691" v="739" actId="20577"/>
          <ac:spMkLst>
            <pc:docMk/>
            <pc:sldMk cId="4186158728" sldId="325"/>
            <ac:spMk id="11" creationId="{3981594E-E076-0D3F-304E-F8AFA59AA741}"/>
          </ac:spMkLst>
        </pc:spChg>
      </pc:sldChg>
      <pc:sldChg chg="add">
        <pc:chgData name="Giuseppe Buompane" userId="12a103a9f16b0f5f" providerId="LiveId" clId="{3DC357A7-E8F1-4AD1-B83A-D125E6A1E826}" dt="2025-05-20T18:16:54.057" v="525" actId="2890"/>
        <pc:sldMkLst>
          <pc:docMk/>
          <pc:sldMk cId="1886669774" sldId="326"/>
        </pc:sldMkLst>
      </pc:sldChg>
      <pc:sldChg chg="modSp add mod ord">
        <pc:chgData name="Giuseppe Buompane" userId="12a103a9f16b0f5f" providerId="LiveId" clId="{3DC357A7-E8F1-4AD1-B83A-D125E6A1E826}" dt="2025-05-20T19:01:45.700" v="614" actId="14100"/>
        <pc:sldMkLst>
          <pc:docMk/>
          <pc:sldMk cId="1431901466" sldId="327"/>
        </pc:sldMkLst>
      </pc:sldChg>
    </pc:docChg>
  </pc:docChgLst>
  <pc:docChgLst>
    <pc:chgData name="Giuseppe Buompane" userId="12a103a9f16b0f5f" providerId="LiveId" clId="{FE16CBE0-D751-4DD9-A64C-81753CBCCE96}"/>
    <pc:docChg chg="undo custSel addSld delSld modSld sldOrd">
      <pc:chgData name="Giuseppe Buompane" userId="12a103a9f16b0f5f" providerId="LiveId" clId="{FE16CBE0-D751-4DD9-A64C-81753CBCCE96}" dt="2025-05-22T18:11:42.007" v="2295" actId="1076"/>
      <pc:docMkLst>
        <pc:docMk/>
      </pc:docMkLst>
      <pc:sldChg chg="delSp modSp del mod ord">
        <pc:chgData name="Giuseppe Buompane" userId="12a103a9f16b0f5f" providerId="LiveId" clId="{FE16CBE0-D751-4DD9-A64C-81753CBCCE96}" dt="2025-05-22T18:06:10.712" v="2192" actId="2696"/>
        <pc:sldMkLst>
          <pc:docMk/>
          <pc:sldMk cId="2604886025" sldId="312"/>
        </pc:sldMkLst>
        <pc:spChg chg="mod">
          <ac:chgData name="Giuseppe Buompane" userId="12a103a9f16b0f5f" providerId="LiveId" clId="{FE16CBE0-D751-4DD9-A64C-81753CBCCE96}" dt="2025-05-22T17:40:56.117" v="1607" actId="1076"/>
          <ac:spMkLst>
            <pc:docMk/>
            <pc:sldMk cId="2604886025" sldId="312"/>
            <ac:spMk id="8" creationId="{D9019FC3-644D-9584-6A84-A81B5B76238A}"/>
          </ac:spMkLst>
        </pc:spChg>
        <pc:picChg chg="del">
          <ac:chgData name="Giuseppe Buompane" userId="12a103a9f16b0f5f" providerId="LiveId" clId="{FE16CBE0-D751-4DD9-A64C-81753CBCCE96}" dt="2025-05-22T17:40:58.305" v="1608" actId="478"/>
          <ac:picMkLst>
            <pc:docMk/>
            <pc:sldMk cId="2604886025" sldId="312"/>
            <ac:picMk id="12" creationId="{5F0071D0-C97A-8FA6-F706-862EA9A9F69B}"/>
          </ac:picMkLst>
        </pc:picChg>
      </pc:sldChg>
      <pc:sldChg chg="del ord">
        <pc:chgData name="Giuseppe Buompane" userId="12a103a9f16b0f5f" providerId="LiveId" clId="{FE16CBE0-D751-4DD9-A64C-81753CBCCE96}" dt="2025-05-22T17:37:30.645" v="1606" actId="2696"/>
        <pc:sldMkLst>
          <pc:docMk/>
          <pc:sldMk cId="1515013494" sldId="313"/>
        </pc:sldMkLst>
      </pc:sldChg>
      <pc:sldChg chg="del">
        <pc:chgData name="Giuseppe Buompane" userId="12a103a9f16b0f5f" providerId="LiveId" clId="{FE16CBE0-D751-4DD9-A64C-81753CBCCE96}" dt="2025-05-22T18:06:25.362" v="2194" actId="2696"/>
        <pc:sldMkLst>
          <pc:docMk/>
          <pc:sldMk cId="1030267860" sldId="319"/>
        </pc:sldMkLst>
      </pc:sldChg>
      <pc:sldChg chg="modSp mod ord">
        <pc:chgData name="Giuseppe Buompane" userId="12a103a9f16b0f5f" providerId="LiveId" clId="{FE16CBE0-D751-4DD9-A64C-81753CBCCE96}" dt="2025-05-22T17:28:20.847" v="1072" actId="33524"/>
        <pc:sldMkLst>
          <pc:docMk/>
          <pc:sldMk cId="4200919582" sldId="324"/>
        </pc:sldMkLst>
        <pc:spChg chg="mod">
          <ac:chgData name="Giuseppe Buompane" userId="12a103a9f16b0f5f" providerId="LiveId" clId="{FE16CBE0-D751-4DD9-A64C-81753CBCCE96}" dt="2025-05-22T17:28:20.847" v="1072" actId="33524"/>
          <ac:spMkLst>
            <pc:docMk/>
            <pc:sldMk cId="4200919582" sldId="324"/>
            <ac:spMk id="11" creationId="{FDFAD802-2C44-CD45-0E1B-BD981BF08010}"/>
          </ac:spMkLst>
        </pc:spChg>
      </pc:sldChg>
      <pc:sldChg chg="del">
        <pc:chgData name="Giuseppe Buompane" userId="12a103a9f16b0f5f" providerId="LiveId" clId="{FE16CBE0-D751-4DD9-A64C-81753CBCCE96}" dt="2025-05-22T18:06:16.004" v="2193" actId="2696"/>
        <pc:sldMkLst>
          <pc:docMk/>
          <pc:sldMk cId="894898306" sldId="330"/>
        </pc:sldMkLst>
      </pc:sldChg>
      <pc:sldChg chg="del ord">
        <pc:chgData name="Giuseppe Buompane" userId="12a103a9f16b0f5f" providerId="LiveId" clId="{FE16CBE0-D751-4DD9-A64C-81753CBCCE96}" dt="2025-05-22T17:27:17.688" v="1069" actId="2696"/>
        <pc:sldMkLst>
          <pc:docMk/>
          <pc:sldMk cId="889152986" sldId="331"/>
        </pc:sldMkLst>
      </pc:sldChg>
      <pc:sldChg chg="del ord">
        <pc:chgData name="Giuseppe Buompane" userId="12a103a9f16b0f5f" providerId="LiveId" clId="{FE16CBE0-D751-4DD9-A64C-81753CBCCE96}" dt="2025-05-22T17:36:41.977" v="1604" actId="2696"/>
        <pc:sldMkLst>
          <pc:docMk/>
          <pc:sldMk cId="1639372154" sldId="332"/>
        </pc:sldMkLst>
      </pc:sldChg>
      <pc:sldChg chg="addSp delSp modSp del mod ord">
        <pc:chgData name="Giuseppe Buompane" userId="12a103a9f16b0f5f" providerId="LiveId" clId="{FE16CBE0-D751-4DD9-A64C-81753CBCCE96}" dt="2025-05-22T17:31:55.017" v="1157" actId="2696"/>
        <pc:sldMkLst>
          <pc:docMk/>
          <pc:sldMk cId="1591779043" sldId="333"/>
        </pc:sldMkLst>
        <pc:spChg chg="mod">
          <ac:chgData name="Giuseppe Buompane" userId="12a103a9f16b0f5f" providerId="LiveId" clId="{FE16CBE0-D751-4DD9-A64C-81753CBCCE96}" dt="2025-05-22T16:52:05.587" v="159" actId="1076"/>
          <ac:spMkLst>
            <pc:docMk/>
            <pc:sldMk cId="1591779043" sldId="333"/>
            <ac:spMk id="2" creationId="{99F85BFC-1383-0FCC-0997-470D1B85B0F5}"/>
          </ac:spMkLst>
        </pc:spChg>
        <pc:spChg chg="add del mod">
          <ac:chgData name="Giuseppe Buompane" userId="12a103a9f16b0f5f" providerId="LiveId" clId="{FE16CBE0-D751-4DD9-A64C-81753CBCCE96}" dt="2025-05-22T16:59:24.134" v="313" actId="478"/>
          <ac:spMkLst>
            <pc:docMk/>
            <pc:sldMk cId="1591779043" sldId="333"/>
            <ac:spMk id="9" creationId="{9674BF78-AB2C-872B-E94B-F991BE529DEA}"/>
          </ac:spMkLst>
        </pc:spChg>
        <pc:spChg chg="mod">
          <ac:chgData name="Giuseppe Buompane" userId="12a103a9f16b0f5f" providerId="LiveId" clId="{FE16CBE0-D751-4DD9-A64C-81753CBCCE96}" dt="2025-05-22T16:52:15.895" v="160" actId="1076"/>
          <ac:spMkLst>
            <pc:docMk/>
            <pc:sldMk cId="1591779043" sldId="333"/>
            <ac:spMk id="10" creationId="{4FC44954-712E-C4E0-3D1A-54554BEC5F08}"/>
          </ac:spMkLst>
        </pc:spChg>
        <pc:spChg chg="del mod">
          <ac:chgData name="Giuseppe Buompane" userId="12a103a9f16b0f5f" providerId="LiveId" clId="{FE16CBE0-D751-4DD9-A64C-81753CBCCE96}" dt="2025-05-22T16:52:56.942" v="170" actId="478"/>
          <ac:spMkLst>
            <pc:docMk/>
            <pc:sldMk cId="1591779043" sldId="333"/>
            <ac:spMk id="11" creationId="{5D643E4D-EEE7-EE9B-5EDE-533F8956AEF0}"/>
          </ac:spMkLst>
        </pc:spChg>
        <pc:spChg chg="del mod">
          <ac:chgData name="Giuseppe Buompane" userId="12a103a9f16b0f5f" providerId="LiveId" clId="{FE16CBE0-D751-4DD9-A64C-81753CBCCE96}" dt="2025-05-22T16:52:48.402" v="167" actId="478"/>
          <ac:spMkLst>
            <pc:docMk/>
            <pc:sldMk cId="1591779043" sldId="333"/>
            <ac:spMk id="12" creationId="{623B3E9B-F4A0-FA6D-0FFA-58764452C3F8}"/>
          </ac:spMkLst>
        </pc:spChg>
        <pc:spChg chg="add mod">
          <ac:chgData name="Giuseppe Buompane" userId="12a103a9f16b0f5f" providerId="LiveId" clId="{FE16CBE0-D751-4DD9-A64C-81753CBCCE96}" dt="2025-05-22T17:21:31.429" v="1058" actId="5793"/>
          <ac:spMkLst>
            <pc:docMk/>
            <pc:sldMk cId="1591779043" sldId="333"/>
            <ac:spMk id="14" creationId="{69F00713-0FEE-405C-1116-B46B3C32D28D}"/>
          </ac:spMkLst>
        </pc:spChg>
        <pc:spChg chg="add">
          <ac:chgData name="Giuseppe Buompane" userId="12a103a9f16b0f5f" providerId="LiveId" clId="{FE16CBE0-D751-4DD9-A64C-81753CBCCE96}" dt="2025-05-22T17:18:58.351" v="737"/>
          <ac:spMkLst>
            <pc:docMk/>
            <pc:sldMk cId="1591779043" sldId="333"/>
            <ac:spMk id="17" creationId="{901C3592-CCDD-0784-4E06-F2597903A92F}"/>
          </ac:spMkLst>
        </pc:spChg>
        <pc:spChg chg="add mod">
          <ac:chgData name="Giuseppe Buompane" userId="12a103a9f16b0f5f" providerId="LiveId" clId="{FE16CBE0-D751-4DD9-A64C-81753CBCCE96}" dt="2025-05-22T17:19:16.628" v="745"/>
          <ac:spMkLst>
            <pc:docMk/>
            <pc:sldMk cId="1591779043" sldId="333"/>
            <ac:spMk id="18" creationId="{0904EDBA-A60A-5351-D3B1-D599A4CE7F66}"/>
          </ac:spMkLst>
        </pc:spChg>
        <pc:picChg chg="add del mod">
          <ac:chgData name="Giuseppe Buompane" userId="12a103a9f16b0f5f" providerId="LiveId" clId="{FE16CBE0-D751-4DD9-A64C-81753CBCCE96}" dt="2025-05-22T17:07:03.055" v="670" actId="478"/>
          <ac:picMkLst>
            <pc:docMk/>
            <pc:sldMk cId="1591779043" sldId="333"/>
            <ac:picMk id="3" creationId="{AD56CACF-2DBA-B015-8B42-86C58D2B47B4}"/>
          </ac:picMkLst>
        </pc:picChg>
        <pc:picChg chg="add del mod">
          <ac:chgData name="Giuseppe Buompane" userId="12a103a9f16b0f5f" providerId="LiveId" clId="{FE16CBE0-D751-4DD9-A64C-81753CBCCE96}" dt="2025-05-22T17:07:09.160" v="673" actId="478"/>
          <ac:picMkLst>
            <pc:docMk/>
            <pc:sldMk cId="1591779043" sldId="333"/>
            <ac:picMk id="6" creationId="{4F7ED61A-13B2-6403-3ED5-70B3203C316A}"/>
          </ac:picMkLst>
        </pc:picChg>
        <pc:picChg chg="add del mod">
          <ac:chgData name="Giuseppe Buompane" userId="12a103a9f16b0f5f" providerId="LiveId" clId="{FE16CBE0-D751-4DD9-A64C-81753CBCCE96}" dt="2025-05-22T17:08:58.721" v="683" actId="478"/>
          <ac:picMkLst>
            <pc:docMk/>
            <pc:sldMk cId="1591779043" sldId="333"/>
            <ac:picMk id="7" creationId="{ED914CA0-E715-0FD9-5E7B-C33C7DEF4211}"/>
          </ac:picMkLst>
        </pc:picChg>
        <pc:picChg chg="add mod">
          <ac:chgData name="Giuseppe Buompane" userId="12a103a9f16b0f5f" providerId="LiveId" clId="{FE16CBE0-D751-4DD9-A64C-81753CBCCE96}" dt="2025-05-22T16:53:20.377" v="171"/>
          <ac:picMkLst>
            <pc:docMk/>
            <pc:sldMk cId="1591779043" sldId="333"/>
            <ac:picMk id="8" creationId="{8E203FEF-D96B-4F69-7FFF-F610383497B5}"/>
          </ac:picMkLst>
        </pc:picChg>
        <pc:picChg chg="add mod">
          <ac:chgData name="Giuseppe Buompane" userId="12a103a9f16b0f5f" providerId="LiveId" clId="{FE16CBE0-D751-4DD9-A64C-81753CBCCE96}" dt="2025-05-22T17:09:19.821" v="686" actId="1076"/>
          <ac:picMkLst>
            <pc:docMk/>
            <pc:sldMk cId="1591779043" sldId="333"/>
            <ac:picMk id="15" creationId="{7556AA86-2C99-A12A-F7FC-0A0630C7F214}"/>
          </ac:picMkLst>
        </pc:picChg>
        <pc:picChg chg="add mod">
          <ac:chgData name="Giuseppe Buompane" userId="12a103a9f16b0f5f" providerId="LiveId" clId="{FE16CBE0-D751-4DD9-A64C-81753CBCCE96}" dt="2025-05-22T17:09:26.553" v="687" actId="1076"/>
          <ac:picMkLst>
            <pc:docMk/>
            <pc:sldMk cId="1591779043" sldId="333"/>
            <ac:picMk id="16" creationId="{F409E892-ED5C-D86D-1707-A924A8015408}"/>
          </ac:picMkLst>
        </pc:picChg>
      </pc:sldChg>
      <pc:sldChg chg="addSp delSp modSp mod">
        <pc:chgData name="Giuseppe Buompane" userId="12a103a9f16b0f5f" providerId="LiveId" clId="{FE16CBE0-D751-4DD9-A64C-81753CBCCE96}" dt="2025-05-22T17:57:43.318" v="2190" actId="20577"/>
        <pc:sldMkLst>
          <pc:docMk/>
          <pc:sldMk cId="1912399833" sldId="335"/>
        </pc:sldMkLst>
        <pc:spChg chg="del mod">
          <ac:chgData name="Giuseppe Buompane" userId="12a103a9f16b0f5f" providerId="LiveId" clId="{FE16CBE0-D751-4DD9-A64C-81753CBCCE96}" dt="2025-05-22T17:45:03.391" v="1636" actId="478"/>
          <ac:spMkLst>
            <pc:docMk/>
            <pc:sldMk cId="1912399833" sldId="335"/>
            <ac:spMk id="2" creationId="{8862A770-C667-EDB7-68B8-6255706906BB}"/>
          </ac:spMkLst>
        </pc:spChg>
        <pc:spChg chg="mod">
          <ac:chgData name="Giuseppe Buompane" userId="12a103a9f16b0f5f" providerId="LiveId" clId="{FE16CBE0-D751-4DD9-A64C-81753CBCCE96}" dt="2025-05-22T17:57:43.318" v="2190" actId="20577"/>
          <ac:spMkLst>
            <pc:docMk/>
            <pc:sldMk cId="1912399833" sldId="335"/>
            <ac:spMk id="5" creationId="{F11DAC7A-CFFB-9094-E70F-2A9434C4429C}"/>
          </ac:spMkLst>
        </pc:spChg>
        <pc:spChg chg="mod">
          <ac:chgData name="Giuseppe Buompane" userId="12a103a9f16b0f5f" providerId="LiveId" clId="{FE16CBE0-D751-4DD9-A64C-81753CBCCE96}" dt="2025-05-22T17:50:21.112" v="1806" actId="255"/>
          <ac:spMkLst>
            <pc:docMk/>
            <pc:sldMk cId="1912399833" sldId="335"/>
            <ac:spMk id="10" creationId="{5D8CB931-49E1-E06A-E6E1-C648F692D64E}"/>
          </ac:spMkLst>
        </pc:spChg>
        <pc:spChg chg="mod">
          <ac:chgData name="Giuseppe Buompane" userId="12a103a9f16b0f5f" providerId="LiveId" clId="{FE16CBE0-D751-4DD9-A64C-81753CBCCE96}" dt="2025-05-22T17:53:19.738" v="2015" actId="20577"/>
          <ac:spMkLst>
            <pc:docMk/>
            <pc:sldMk cId="1912399833" sldId="335"/>
            <ac:spMk id="11" creationId="{FC219D58-8F3D-CD1E-E0D0-473E2167D766}"/>
          </ac:spMkLst>
        </pc:spChg>
        <pc:picChg chg="add mod">
          <ac:chgData name="Giuseppe Buompane" userId="12a103a9f16b0f5f" providerId="LiveId" clId="{FE16CBE0-D751-4DD9-A64C-81753CBCCE96}" dt="2025-05-22T17:52:51.730" v="2010"/>
          <ac:picMkLst>
            <pc:docMk/>
            <pc:sldMk cId="1912399833" sldId="335"/>
            <ac:picMk id="3" creationId="{9F2D2499-7693-261A-5D97-64300A08F110}"/>
          </ac:picMkLst>
        </pc:picChg>
      </pc:sldChg>
      <pc:sldChg chg="modSp add mod ord">
        <pc:chgData name="Giuseppe Buompane" userId="12a103a9f16b0f5f" providerId="LiveId" clId="{FE16CBE0-D751-4DD9-A64C-81753CBCCE96}" dt="2025-05-22T15:55:54.220" v="51" actId="27636"/>
        <pc:sldMkLst>
          <pc:docMk/>
          <pc:sldMk cId="140453096" sldId="336"/>
        </pc:sldMkLst>
        <pc:spChg chg="mod">
          <ac:chgData name="Giuseppe Buompane" userId="12a103a9f16b0f5f" providerId="LiveId" clId="{FE16CBE0-D751-4DD9-A64C-81753CBCCE96}" dt="2025-05-22T15:55:54.220" v="51" actId="27636"/>
          <ac:spMkLst>
            <pc:docMk/>
            <pc:sldMk cId="140453096" sldId="336"/>
            <ac:spMk id="4" creationId="{1771F4B9-1ACD-D225-F4CF-C5BE464445D8}"/>
          </ac:spMkLst>
        </pc:spChg>
      </pc:sldChg>
      <pc:sldChg chg="addSp delSp modSp add del mod ord">
        <pc:chgData name="Giuseppe Buompane" userId="12a103a9f16b0f5f" providerId="LiveId" clId="{FE16CBE0-D751-4DD9-A64C-81753CBCCE96}" dt="2025-05-22T17:06:52.996" v="669" actId="2696"/>
        <pc:sldMkLst>
          <pc:docMk/>
          <pc:sldMk cId="2593861236" sldId="337"/>
        </pc:sldMkLst>
        <pc:spChg chg="mod">
          <ac:chgData name="Giuseppe Buompane" userId="12a103a9f16b0f5f" providerId="LiveId" clId="{FE16CBE0-D751-4DD9-A64C-81753CBCCE96}" dt="2025-05-22T16:43:01.032" v="110" actId="20577"/>
          <ac:spMkLst>
            <pc:docMk/>
            <pc:sldMk cId="2593861236" sldId="337"/>
            <ac:spMk id="2" creationId="{3A0479FF-562D-04C8-3B45-1084E454291D}"/>
          </ac:spMkLst>
        </pc:spChg>
        <pc:spChg chg="add del mod">
          <ac:chgData name="Giuseppe Buompane" userId="12a103a9f16b0f5f" providerId="LiveId" clId="{FE16CBE0-D751-4DD9-A64C-81753CBCCE96}" dt="2025-05-22T16:42:10.191" v="100" actId="478"/>
          <ac:spMkLst>
            <pc:docMk/>
            <pc:sldMk cId="2593861236" sldId="337"/>
            <ac:spMk id="7" creationId="{5885D0A8-9B88-93D8-1B63-6AD601E8E420}"/>
          </ac:spMkLst>
        </pc:spChg>
        <pc:picChg chg="del">
          <ac:chgData name="Giuseppe Buompane" userId="12a103a9f16b0f5f" providerId="LiveId" clId="{FE16CBE0-D751-4DD9-A64C-81753CBCCE96}" dt="2025-05-22T16:42:15.393" v="101" actId="478"/>
          <ac:picMkLst>
            <pc:docMk/>
            <pc:sldMk cId="2593861236" sldId="337"/>
            <ac:picMk id="3" creationId="{42B673E1-29C8-5785-1405-855384693646}"/>
          </ac:picMkLst>
        </pc:picChg>
        <pc:picChg chg="del">
          <ac:chgData name="Giuseppe Buompane" userId="12a103a9f16b0f5f" providerId="LiveId" clId="{FE16CBE0-D751-4DD9-A64C-81753CBCCE96}" dt="2025-05-22T16:41:57.323" v="99" actId="478"/>
          <ac:picMkLst>
            <pc:docMk/>
            <pc:sldMk cId="2593861236" sldId="337"/>
            <ac:picMk id="5" creationId="{1A9C917E-0595-FFD8-607D-A372F6538D74}"/>
          </ac:picMkLst>
        </pc:picChg>
      </pc:sldChg>
      <pc:sldChg chg="addSp delSp modSp add mod">
        <pc:chgData name="Giuseppe Buompane" userId="12a103a9f16b0f5f" providerId="LiveId" clId="{FE16CBE0-D751-4DD9-A64C-81753CBCCE96}" dt="2025-05-22T18:09:47.850" v="2291" actId="20577"/>
        <pc:sldMkLst>
          <pc:docMk/>
          <pc:sldMk cId="138762984" sldId="338"/>
        </pc:sldMkLst>
        <pc:spChg chg="mod">
          <ac:chgData name="Giuseppe Buompane" userId="12a103a9f16b0f5f" providerId="LiveId" clId="{FE16CBE0-D751-4DD9-A64C-81753CBCCE96}" dt="2025-05-22T17:31:04.475" v="1101" actId="1076"/>
          <ac:spMkLst>
            <pc:docMk/>
            <pc:sldMk cId="138762984" sldId="338"/>
            <ac:spMk id="2" creationId="{5C1AF70D-B93B-30BA-5A0A-2C7FA408F6F6}"/>
          </ac:spMkLst>
        </pc:spChg>
        <pc:spChg chg="mod">
          <ac:chgData name="Giuseppe Buompane" userId="12a103a9f16b0f5f" providerId="LiveId" clId="{FE16CBE0-D751-4DD9-A64C-81753CBCCE96}" dt="2025-05-22T17:48:10.986" v="1714" actId="20577"/>
          <ac:spMkLst>
            <pc:docMk/>
            <pc:sldMk cId="138762984" sldId="338"/>
            <ac:spMk id="10" creationId="{E1F27EB3-CE1A-785F-4793-07FFFF65B42B}"/>
          </ac:spMkLst>
        </pc:spChg>
        <pc:spChg chg="mod">
          <ac:chgData name="Giuseppe Buompane" userId="12a103a9f16b0f5f" providerId="LiveId" clId="{FE16CBE0-D751-4DD9-A64C-81753CBCCE96}" dt="2025-05-22T18:09:47.850" v="2291" actId="20577"/>
          <ac:spMkLst>
            <pc:docMk/>
            <pc:sldMk cId="138762984" sldId="338"/>
            <ac:spMk id="14" creationId="{426CF7AA-9A9F-CB85-7A73-269BAE622D69}"/>
          </ac:spMkLst>
        </pc:spChg>
        <pc:picChg chg="del mod">
          <ac:chgData name="Giuseppe Buompane" userId="12a103a9f16b0f5f" providerId="LiveId" clId="{FE16CBE0-D751-4DD9-A64C-81753CBCCE96}" dt="2025-05-22T17:30:30.486" v="1076" actId="478"/>
          <ac:picMkLst>
            <pc:docMk/>
            <pc:sldMk cId="138762984" sldId="338"/>
            <ac:picMk id="3" creationId="{EE43EEB4-3434-8BAB-FD4A-67A1A2E79D32}"/>
          </ac:picMkLst>
        </pc:picChg>
        <pc:picChg chg="del mod">
          <ac:chgData name="Giuseppe Buompane" userId="12a103a9f16b0f5f" providerId="LiveId" clId="{FE16CBE0-D751-4DD9-A64C-81753CBCCE96}" dt="2025-05-22T17:30:32.328" v="1077" actId="478"/>
          <ac:picMkLst>
            <pc:docMk/>
            <pc:sldMk cId="138762984" sldId="338"/>
            <ac:picMk id="6" creationId="{D675F31C-1F56-0C0D-204D-A1F97C5408BA}"/>
          </ac:picMkLst>
        </pc:picChg>
        <pc:picChg chg="del">
          <ac:chgData name="Giuseppe Buompane" userId="12a103a9f16b0f5f" providerId="LiveId" clId="{FE16CBE0-D751-4DD9-A64C-81753CBCCE96}" dt="2025-05-22T17:09:55.341" v="688" actId="478"/>
          <ac:picMkLst>
            <pc:docMk/>
            <pc:sldMk cId="138762984" sldId="338"/>
            <ac:picMk id="7" creationId="{2CFA3D23-307F-9B61-937A-4A4986D042BF}"/>
          </ac:picMkLst>
        </pc:picChg>
        <pc:picChg chg="add mod">
          <ac:chgData name="Giuseppe Buompane" userId="12a103a9f16b0f5f" providerId="LiveId" clId="{FE16CBE0-D751-4DD9-A64C-81753CBCCE96}" dt="2025-05-22T17:32:11.500" v="1158"/>
          <ac:picMkLst>
            <pc:docMk/>
            <pc:sldMk cId="138762984" sldId="338"/>
            <ac:picMk id="8" creationId="{C51B7D3B-46E3-183A-896F-0199DEBE731A}"/>
          </ac:picMkLst>
        </pc:picChg>
      </pc:sldChg>
      <pc:sldChg chg="addSp delSp modSp add mod">
        <pc:chgData name="Giuseppe Buompane" userId="12a103a9f16b0f5f" providerId="LiveId" clId="{FE16CBE0-D751-4DD9-A64C-81753CBCCE96}" dt="2025-05-22T18:11:42.007" v="2295" actId="1076"/>
        <pc:sldMkLst>
          <pc:docMk/>
          <pc:sldMk cId="1735177483" sldId="339"/>
        </pc:sldMkLst>
        <pc:spChg chg="mod">
          <ac:chgData name="Giuseppe Buompane" userId="12a103a9f16b0f5f" providerId="LiveId" clId="{FE16CBE0-D751-4DD9-A64C-81753CBCCE96}" dt="2025-05-22T17:28:37.186" v="1074" actId="1076"/>
          <ac:spMkLst>
            <pc:docMk/>
            <pc:sldMk cId="1735177483" sldId="339"/>
            <ac:spMk id="2" creationId="{ABFA05D9-FABE-1FFA-513A-1FED456745FD}"/>
          </ac:spMkLst>
        </pc:spChg>
        <pc:spChg chg="mod">
          <ac:chgData name="Giuseppe Buompane" userId="12a103a9f16b0f5f" providerId="LiveId" clId="{FE16CBE0-D751-4DD9-A64C-81753CBCCE96}" dt="2025-05-22T17:28:33.388" v="1073" actId="1076"/>
          <ac:spMkLst>
            <pc:docMk/>
            <pc:sldMk cId="1735177483" sldId="339"/>
            <ac:spMk id="10" creationId="{03B3550B-2576-087F-233E-1CB47674525F}"/>
          </ac:spMkLst>
        </pc:spChg>
        <pc:spChg chg="del mod">
          <ac:chgData name="Giuseppe Buompane" userId="12a103a9f16b0f5f" providerId="LiveId" clId="{FE16CBE0-D751-4DD9-A64C-81753CBCCE96}" dt="2025-05-22T17:26:47.391" v="1064" actId="478"/>
          <ac:spMkLst>
            <pc:docMk/>
            <pc:sldMk cId="1735177483" sldId="339"/>
            <ac:spMk id="11" creationId="{438916CF-2651-75F1-136D-70D553D396A0}"/>
          </ac:spMkLst>
        </pc:spChg>
        <pc:spChg chg="del">
          <ac:chgData name="Giuseppe Buompane" userId="12a103a9f16b0f5f" providerId="LiveId" clId="{FE16CBE0-D751-4DD9-A64C-81753CBCCE96}" dt="2025-05-22T17:26:37.295" v="1060" actId="478"/>
          <ac:spMkLst>
            <pc:docMk/>
            <pc:sldMk cId="1735177483" sldId="339"/>
            <ac:spMk id="12" creationId="{29D9672B-AC01-8266-3B00-95A3472CAD13}"/>
          </ac:spMkLst>
        </pc:spChg>
        <pc:picChg chg="add mod">
          <ac:chgData name="Giuseppe Buompane" userId="12a103a9f16b0f5f" providerId="LiveId" clId="{FE16CBE0-D751-4DD9-A64C-81753CBCCE96}" dt="2025-05-22T18:11:36.030" v="2292" actId="1076"/>
          <ac:picMkLst>
            <pc:docMk/>
            <pc:sldMk cId="1735177483" sldId="339"/>
            <ac:picMk id="3" creationId="{D0747158-C651-DA38-6C29-C75C1772410B}"/>
          </ac:picMkLst>
        </pc:picChg>
        <pc:picChg chg="del">
          <ac:chgData name="Giuseppe Buompane" userId="12a103a9f16b0f5f" providerId="LiveId" clId="{FE16CBE0-D751-4DD9-A64C-81753CBCCE96}" dt="2025-05-22T17:28:50.199" v="1075" actId="478"/>
          <ac:picMkLst>
            <pc:docMk/>
            <pc:sldMk cId="1735177483" sldId="339"/>
            <ac:picMk id="4" creationId="{814B3D6F-1FFB-5F70-FFA3-BE43B9D9F55B}"/>
          </ac:picMkLst>
        </pc:picChg>
        <pc:picChg chg="add mod">
          <ac:chgData name="Giuseppe Buompane" userId="12a103a9f16b0f5f" providerId="LiveId" clId="{FE16CBE0-D751-4DD9-A64C-81753CBCCE96}" dt="2025-05-22T18:11:37.828" v="2293" actId="1076"/>
          <ac:picMkLst>
            <pc:docMk/>
            <pc:sldMk cId="1735177483" sldId="339"/>
            <ac:picMk id="6" creationId="{A9B0B510-CD3C-160E-0A98-639A9759F011}"/>
          </ac:picMkLst>
        </pc:picChg>
        <pc:picChg chg="add mod">
          <ac:chgData name="Giuseppe Buompane" userId="12a103a9f16b0f5f" providerId="LiveId" clId="{FE16CBE0-D751-4DD9-A64C-81753CBCCE96}" dt="2025-05-22T18:11:39.937" v="2294" actId="1076"/>
          <ac:picMkLst>
            <pc:docMk/>
            <pc:sldMk cId="1735177483" sldId="339"/>
            <ac:picMk id="7" creationId="{4BFBDD07-76A8-B858-DDD9-3F39909B9E13}"/>
          </ac:picMkLst>
        </pc:picChg>
        <pc:picChg chg="add mod">
          <ac:chgData name="Giuseppe Buompane" userId="12a103a9f16b0f5f" providerId="LiveId" clId="{FE16CBE0-D751-4DD9-A64C-81753CBCCE96}" dt="2025-05-22T18:11:42.007" v="2295" actId="1076"/>
          <ac:picMkLst>
            <pc:docMk/>
            <pc:sldMk cId="1735177483" sldId="339"/>
            <ac:picMk id="8" creationId="{D76C96DE-AAFA-D847-8880-09028CB46EAE}"/>
          </ac:picMkLst>
        </pc:picChg>
      </pc:sldChg>
      <pc:sldChg chg="modSp add del mod ord">
        <pc:chgData name="Giuseppe Buompane" userId="12a103a9f16b0f5f" providerId="LiveId" clId="{FE16CBE0-D751-4DD9-A64C-81753CBCCE96}" dt="2025-05-22T18:06:07.479" v="2191" actId="2696"/>
        <pc:sldMkLst>
          <pc:docMk/>
          <pc:sldMk cId="1412736080" sldId="340"/>
        </pc:sldMkLst>
        <pc:spChg chg="mod">
          <ac:chgData name="Giuseppe Buompane" userId="12a103a9f16b0f5f" providerId="LiveId" clId="{FE16CBE0-D751-4DD9-A64C-81753CBCCE96}" dt="2025-05-22T17:41:40.853" v="1634" actId="122"/>
          <ac:spMkLst>
            <pc:docMk/>
            <pc:sldMk cId="1412736080" sldId="340"/>
            <ac:spMk id="4" creationId="{6607ABBA-756E-7EE9-4A9B-F453F994E45C}"/>
          </ac:spMkLst>
        </pc:spChg>
      </pc:sldChg>
    </pc:docChg>
  </pc:docChgLst>
</pc:chgInfo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FF0B6-3D61-4081-A9FA-47B0F060AB91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16DD1-3FE7-4FB5-8A70-CABDF490332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6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16DD1-3FE7-4FB5-8A70-CABDF49033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78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16DD1-3FE7-4FB5-8A70-CABDF49033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89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08439" y="6308725"/>
            <a:ext cx="527121" cy="414158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E4AE4AFA-E574-5257-7356-865537987F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4351B-D08B-37D1-8780-B481A11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E2A7A6-3977-0144-EA7A-8FD3B3FC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5916E1-95ED-9607-2C1B-F7FDD874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27F240-AF13-6307-8B3E-2A56813D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9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2A6370EA-BBFE-2EA2-1A08-2E91C0F5A7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41763" y="0"/>
            <a:ext cx="4614862" cy="6126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19EC863-7787-8EB7-F6B3-D2DE8D5A06CC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C7C95B17-228B-82FE-AEB1-FBE24F71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EF2AD68-87F2-5DCF-C2E4-EB390E3484D3}"/>
              </a:ext>
            </a:extLst>
          </p:cNvPr>
          <p:cNvSpPr txBox="1"/>
          <p:nvPr/>
        </p:nvSpPr>
        <p:spPr>
          <a:xfrm>
            <a:off x="3001991" y="3777610"/>
            <a:ext cx="37520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Reporte semanal – S2</a:t>
            </a:r>
            <a:endParaRPr lang="en-US" sz="28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FAB55A-2F23-4A56-AE54-A6ED1310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0D6975-32FB-06AF-11CE-0F3CE4DB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8411" y="2194461"/>
            <a:ext cx="4573897" cy="3468584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Pregunta de análisis:</a:t>
            </a:r>
          </a:p>
          <a:p>
            <a:pPr marL="0" indent="0">
              <a:lnSpc>
                <a:spcPct val="120000"/>
              </a:lnSpc>
              <a:buNone/>
            </a:pPr>
            <a:endParaRPr lang="es-ES" sz="20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¿Qué aspectos 	presentan diferencias más grandes los alojamientos mejor y peor valorados?</a:t>
            </a:r>
          </a:p>
          <a:p>
            <a:pPr>
              <a:lnSpc>
                <a:spcPct val="120000"/>
              </a:lnSpc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Precisión al detalle</a:t>
            </a:r>
          </a:p>
          <a:p>
            <a:pPr>
              <a:lnSpc>
                <a:spcPct val="120000"/>
              </a:lnSpc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Higiene</a:t>
            </a:r>
          </a:p>
          <a:p>
            <a:pPr>
              <a:lnSpc>
                <a:spcPct val="120000"/>
              </a:lnSpc>
            </a:pPr>
            <a:r>
              <a:rPr lang="es-E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Check</a:t>
            </a: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-in</a:t>
            </a:r>
          </a:p>
          <a:p>
            <a:pPr>
              <a:lnSpc>
                <a:spcPct val="120000"/>
              </a:lnSpc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Comunicación</a:t>
            </a:r>
          </a:p>
        </p:txBody>
      </p:sp>
      <p:pic>
        <p:nvPicPr>
          <p:cNvPr id="4" name="Imagem 3" descr="Cidade vista do alto">
            <a:extLst>
              <a:ext uri="{FF2B5EF4-FFF2-40B4-BE49-F238E27FC236}">
                <a16:creationId xmlns:a16="http://schemas.microsoft.com/office/drawing/2014/main" id="{C864B6DD-2423-51B4-9E27-4125203C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4" r="28392"/>
          <a:stretch/>
        </p:blipFill>
        <p:spPr>
          <a:xfrm>
            <a:off x="0" y="0"/>
            <a:ext cx="3554083" cy="6858000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045E6312-8358-AF4E-9BF9-5FEA11AE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9" y="6228399"/>
            <a:ext cx="418507" cy="418507"/>
          </a:xfrm>
          <a:prstGeom prst="rect">
            <a:avLst/>
          </a:prstGeom>
        </p:spPr>
      </p:pic>
      <p:sp>
        <p:nvSpPr>
          <p:cNvPr id="2" name="Retângulo: Cantos Superiores Arredondados 7">
            <a:extLst>
              <a:ext uri="{FF2B5EF4-FFF2-40B4-BE49-F238E27FC236}">
                <a16:creationId xmlns:a16="http://schemas.microsoft.com/office/drawing/2014/main" id="{2D96903B-F3AA-815C-24AE-88CD48D91BF2}"/>
              </a:ext>
            </a:extLst>
          </p:cNvPr>
          <p:cNvSpPr/>
          <p:nvPr/>
        </p:nvSpPr>
        <p:spPr>
          <a:xfrm rot="16200000">
            <a:off x="6927428" y="-829041"/>
            <a:ext cx="859572" cy="3534590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0F4DE6-ABA7-04A1-8142-F519CD33AA99}"/>
              </a:ext>
            </a:extLst>
          </p:cNvPr>
          <p:cNvSpPr txBox="1"/>
          <p:nvPr/>
        </p:nvSpPr>
        <p:spPr>
          <a:xfrm>
            <a:off x="5748663" y="584310"/>
            <a:ext cx="3490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b="1" spc="3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</a:t>
            </a:r>
            <a:r>
              <a:rPr lang="es-ES" sz="4000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Cliente</a:t>
            </a:r>
          </a:p>
        </p:txBody>
      </p:sp>
    </p:spTree>
    <p:extLst>
      <p:ext uri="{BB962C8B-B14F-4D97-AF65-F5344CB8AC3E}">
        <p14:creationId xmlns:p14="http://schemas.microsoft.com/office/powerpoint/2010/main" val="3750040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8" name="Retângulo: Cantos Superiores Arredondados 7">
            <a:extLst>
              <a:ext uri="{FF2B5EF4-FFF2-40B4-BE49-F238E27FC236}">
                <a16:creationId xmlns:a16="http://schemas.microsoft.com/office/drawing/2014/main" id="{B88611AB-7BD2-0E2A-7BEF-D936D7BB462B}"/>
              </a:ext>
            </a:extLst>
          </p:cNvPr>
          <p:cNvSpPr/>
          <p:nvPr/>
        </p:nvSpPr>
        <p:spPr>
          <a:xfrm rot="5400000">
            <a:off x="1207317" y="-961253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50D3DB87-4171-E68E-27CA-F564AB26314A}"/>
              </a:ext>
            </a:extLst>
          </p:cNvPr>
          <p:cNvSpPr txBox="1">
            <a:spLocks/>
          </p:cNvSpPr>
          <p:nvPr/>
        </p:nvSpPr>
        <p:spPr>
          <a:xfrm>
            <a:off x="282922" y="285020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spc="3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</a:t>
            </a:r>
            <a:r>
              <a:rPr lang="es-ES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Cliente</a:t>
            </a:r>
          </a:p>
        </p:txBody>
      </p:sp>
      <p:sp>
        <p:nvSpPr>
          <p:cNvPr id="9" name="Retângulo: Cantos Arredondados 11">
            <a:extLst>
              <a:ext uri="{FF2B5EF4-FFF2-40B4-BE49-F238E27FC236}">
                <a16:creationId xmlns:a16="http://schemas.microsoft.com/office/drawing/2014/main" id="{0A3BD994-D184-DD07-234F-9C9D1E642C41}"/>
              </a:ext>
            </a:extLst>
          </p:cNvPr>
          <p:cNvSpPr/>
          <p:nvPr/>
        </p:nvSpPr>
        <p:spPr>
          <a:xfrm>
            <a:off x="282922" y="4975539"/>
            <a:ext cx="8565868" cy="1112302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0DF3E94-8C45-B160-B009-F41D8F30C6E8}"/>
              </a:ext>
            </a:extLst>
          </p:cNvPr>
          <p:cNvSpPr txBox="1"/>
          <p:nvPr/>
        </p:nvSpPr>
        <p:spPr>
          <a:xfrm>
            <a:off x="282922" y="5096291"/>
            <a:ext cx="84118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Todos los aspectos tienen claramente puntuaciones más altas en el grupo alto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22" y="1353268"/>
            <a:ext cx="8565868" cy="3250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199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EE176CCD-A1A6-4214-B109-7D24C477A740}"/>
              </a:ext>
            </a:extLst>
          </p:cNvPr>
          <p:cNvGrpSpPr/>
          <p:nvPr/>
        </p:nvGrpSpPr>
        <p:grpSpPr>
          <a:xfrm>
            <a:off x="-12843" y="241345"/>
            <a:ext cx="3073942" cy="659311"/>
            <a:chOff x="0" y="646590"/>
            <a:chExt cx="3073942" cy="659311"/>
          </a:xfrm>
        </p:grpSpPr>
        <p:sp>
          <p:nvSpPr>
            <p:cNvPr id="8" name="Retângulo: Cantos Superiores Arredondados 7">
              <a:extLst>
                <a:ext uri="{FF2B5EF4-FFF2-40B4-BE49-F238E27FC236}">
                  <a16:creationId xmlns:a16="http://schemas.microsoft.com/office/drawing/2014/main" id="{B88611AB-7BD2-0E2A-7BEF-D936D7BB462B}"/>
                </a:ext>
              </a:extLst>
            </p:cNvPr>
            <p:cNvSpPr/>
            <p:nvPr/>
          </p:nvSpPr>
          <p:spPr>
            <a:xfrm rot="5400000">
              <a:off x="1207315" y="-560725"/>
              <a:ext cx="659311" cy="3073942"/>
            </a:xfrm>
            <a:prstGeom prst="round2Same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  <a:effectLst>
              <a:outerShdw blurRad="40000" dist="23000" dir="5400000" rotWithShape="0">
                <a:schemeClr val="tx1">
                  <a:alpha val="35000"/>
                </a:schemeClr>
              </a:outerShdw>
            </a:effectLst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ítulo 1">
              <a:extLst>
                <a:ext uri="{FF2B5EF4-FFF2-40B4-BE49-F238E27FC236}">
                  <a16:creationId xmlns:a16="http://schemas.microsoft.com/office/drawing/2014/main" id="{50D3DB87-4171-E68E-27CA-F564AB26314A}"/>
                </a:ext>
              </a:extLst>
            </p:cNvPr>
            <p:cNvSpPr txBox="1">
              <a:spLocks/>
            </p:cNvSpPr>
            <p:nvPr/>
          </p:nvSpPr>
          <p:spPr>
            <a:xfrm>
              <a:off x="359923" y="694363"/>
              <a:ext cx="2519464" cy="58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600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b="1" spc="300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Exp. </a:t>
              </a:r>
              <a:r>
                <a:rPr lang="en-US" b="1" spc="300" dirty="0" err="1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Cliente</a:t>
              </a:r>
              <a:endParaRPr lang="en-US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13 Grupo"/>
          <p:cNvGrpSpPr/>
          <p:nvPr/>
        </p:nvGrpSpPr>
        <p:grpSpPr>
          <a:xfrm>
            <a:off x="113070" y="1551943"/>
            <a:ext cx="2753474" cy="1983201"/>
            <a:chOff x="82192" y="1596815"/>
            <a:chExt cx="2753474" cy="1983201"/>
          </a:xfrm>
        </p:grpSpPr>
        <p:sp>
          <p:nvSpPr>
            <p:cNvPr id="15" name="Retângulo: Cantos Arredondados 11">
              <a:extLst>
                <a:ext uri="{FF2B5EF4-FFF2-40B4-BE49-F238E27FC236}">
                  <a16:creationId xmlns:a16="http://schemas.microsoft.com/office/drawing/2014/main" id="{0A3BD994-D184-DD07-234F-9C9D1E642C41}"/>
                </a:ext>
              </a:extLst>
            </p:cNvPr>
            <p:cNvSpPr/>
            <p:nvPr/>
          </p:nvSpPr>
          <p:spPr>
            <a:xfrm>
              <a:off x="82192" y="1596815"/>
              <a:ext cx="2753474" cy="1824479"/>
            </a:xfrm>
            <a:prstGeom prst="round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uadroTexto 12">
              <a:extLst>
                <a:ext uri="{FF2B5EF4-FFF2-40B4-BE49-F238E27FC236}">
                  <a16:creationId xmlns:a16="http://schemas.microsoft.com/office/drawing/2014/main" id="{90DF3E94-8C45-B160-B009-F41D8F30C6E8}"/>
                </a:ext>
              </a:extLst>
            </p:cNvPr>
            <p:cNvSpPr txBox="1"/>
            <p:nvPr/>
          </p:nvSpPr>
          <p:spPr>
            <a:xfrm>
              <a:off x="99679" y="1684625"/>
              <a:ext cx="2671269" cy="18953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Aft>
                  <a:spcPts val="1125"/>
                </a:spcAft>
                <a:buFont typeface="Arial" panose="020B0604020202020204" pitchFamily="34" charset="0"/>
                <a:buChar char="•"/>
              </a:pPr>
              <a:r>
                <a:rPr lang="es-ES" b="1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Limpieza</a:t>
              </a: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s-ES" b="1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precisión</a:t>
              </a: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son los que más contribuyen a la diferencia en la puntuación total.</a:t>
              </a:r>
            </a:p>
            <a:p>
              <a:pPr>
                <a:spcAft>
                  <a:spcPts val="1125"/>
                </a:spcAft>
              </a:pPr>
              <a:endPara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3" name="Grupo 2">
            <a:extLst>
              <a:ext uri="{FF2B5EF4-FFF2-40B4-BE49-F238E27FC236}">
                <a16:creationId xmlns:a16="http://schemas.microsoft.com/office/drawing/2014/main" id="{8748867E-8D55-40AC-B354-1712F1C8096F}"/>
              </a:ext>
            </a:extLst>
          </p:cNvPr>
          <p:cNvGrpSpPr/>
          <p:nvPr/>
        </p:nvGrpSpPr>
        <p:grpSpPr>
          <a:xfrm>
            <a:off x="3090774" y="1255743"/>
            <a:ext cx="5905835" cy="2416877"/>
            <a:chOff x="3073287" y="1603787"/>
            <a:chExt cx="5905835" cy="2416877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73287" y="1603787"/>
              <a:ext cx="5905835" cy="2416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4 Elipse"/>
            <p:cNvSpPr/>
            <p:nvPr/>
          </p:nvSpPr>
          <p:spPr>
            <a:xfrm>
              <a:off x="3308277" y="2230775"/>
              <a:ext cx="1263721" cy="267129"/>
            </a:xfrm>
            <a:prstGeom prst="ellipse">
              <a:avLst/>
            </a:prstGeom>
            <a:noFill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7" name="16 Elipse"/>
            <p:cNvSpPr/>
            <p:nvPr/>
          </p:nvSpPr>
          <p:spPr>
            <a:xfrm>
              <a:off x="3308277" y="2555395"/>
              <a:ext cx="1263721" cy="267129"/>
            </a:xfrm>
            <a:prstGeom prst="ellipse">
              <a:avLst/>
            </a:prstGeom>
            <a:noFill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200677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grpSp>
        <p:nvGrpSpPr>
          <p:cNvPr id="6" name="Grupo 5">
            <a:extLst>
              <a:ext uri="{FF2B5EF4-FFF2-40B4-BE49-F238E27FC236}">
                <a16:creationId xmlns:a16="http://schemas.microsoft.com/office/drawing/2014/main" id="{EE176CCD-A1A6-4214-B109-7D24C477A740}"/>
              </a:ext>
            </a:extLst>
          </p:cNvPr>
          <p:cNvGrpSpPr/>
          <p:nvPr/>
        </p:nvGrpSpPr>
        <p:grpSpPr>
          <a:xfrm>
            <a:off x="-12843" y="241345"/>
            <a:ext cx="3073942" cy="659311"/>
            <a:chOff x="0" y="646590"/>
            <a:chExt cx="3073942" cy="659311"/>
          </a:xfrm>
        </p:grpSpPr>
        <p:sp>
          <p:nvSpPr>
            <p:cNvPr id="8" name="Retângulo: Cantos Superiores Arredondados 7">
              <a:extLst>
                <a:ext uri="{FF2B5EF4-FFF2-40B4-BE49-F238E27FC236}">
                  <a16:creationId xmlns:a16="http://schemas.microsoft.com/office/drawing/2014/main" id="{B88611AB-7BD2-0E2A-7BEF-D936D7BB462B}"/>
                </a:ext>
              </a:extLst>
            </p:cNvPr>
            <p:cNvSpPr/>
            <p:nvPr/>
          </p:nvSpPr>
          <p:spPr>
            <a:xfrm rot="5400000">
              <a:off x="1207315" y="-560725"/>
              <a:ext cx="659311" cy="3073942"/>
            </a:xfrm>
            <a:prstGeom prst="round2Same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  <a:effectLst>
              <a:outerShdw blurRad="40000" dist="23000" dir="5400000" rotWithShape="0">
                <a:schemeClr val="tx1">
                  <a:alpha val="35000"/>
                </a:schemeClr>
              </a:outerShdw>
            </a:effectLst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ítulo 1">
              <a:extLst>
                <a:ext uri="{FF2B5EF4-FFF2-40B4-BE49-F238E27FC236}">
                  <a16:creationId xmlns:a16="http://schemas.microsoft.com/office/drawing/2014/main" id="{50D3DB87-4171-E68E-27CA-F564AB26314A}"/>
                </a:ext>
              </a:extLst>
            </p:cNvPr>
            <p:cNvSpPr txBox="1">
              <a:spLocks/>
            </p:cNvSpPr>
            <p:nvPr/>
          </p:nvSpPr>
          <p:spPr>
            <a:xfrm>
              <a:off x="359923" y="694363"/>
              <a:ext cx="2519464" cy="58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600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b="1" spc="300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Exp. </a:t>
              </a:r>
              <a:r>
                <a:rPr lang="en-US" b="1" spc="300" dirty="0" err="1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Cliente</a:t>
              </a:r>
              <a:endParaRPr lang="en-US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13 Grupo"/>
          <p:cNvGrpSpPr/>
          <p:nvPr/>
        </p:nvGrpSpPr>
        <p:grpSpPr>
          <a:xfrm>
            <a:off x="147389" y="1084287"/>
            <a:ext cx="3156919" cy="2877634"/>
            <a:chOff x="82192" y="1596815"/>
            <a:chExt cx="2753474" cy="2079066"/>
          </a:xfrm>
        </p:grpSpPr>
        <p:sp>
          <p:nvSpPr>
            <p:cNvPr id="15" name="Retângulo: Cantos Arredondados 11">
              <a:extLst>
                <a:ext uri="{FF2B5EF4-FFF2-40B4-BE49-F238E27FC236}">
                  <a16:creationId xmlns:a16="http://schemas.microsoft.com/office/drawing/2014/main" id="{0A3BD994-D184-DD07-234F-9C9D1E642C41}"/>
                </a:ext>
              </a:extLst>
            </p:cNvPr>
            <p:cNvSpPr/>
            <p:nvPr/>
          </p:nvSpPr>
          <p:spPr>
            <a:xfrm>
              <a:off x="82192" y="1596815"/>
              <a:ext cx="2753474" cy="1824479"/>
            </a:xfrm>
            <a:prstGeom prst="round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CuadroTexto 12">
              <a:extLst>
                <a:ext uri="{FF2B5EF4-FFF2-40B4-BE49-F238E27FC236}">
                  <a16:creationId xmlns:a16="http://schemas.microsoft.com/office/drawing/2014/main" id="{90DF3E94-8C45-B160-B009-F41D8F30C6E8}"/>
                </a:ext>
              </a:extLst>
            </p:cNvPr>
            <p:cNvSpPr txBox="1"/>
            <p:nvPr/>
          </p:nvSpPr>
          <p:spPr>
            <a:xfrm>
              <a:off x="123294" y="1706090"/>
              <a:ext cx="2671269" cy="19697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Aft>
                  <a:spcPts val="1125"/>
                </a:spcAft>
                <a:buFont typeface="Arial" panose="020B0604020202020204" pitchFamily="34" charset="0"/>
                <a:buChar char="•"/>
              </a:pP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Debemos incrementar la publicidad para nuestros alojamientos en </a:t>
              </a:r>
              <a:r>
                <a:rPr lang="es-ES" b="1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Mallorca.</a:t>
              </a: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Y aumentar la cantidad de alojamientos en </a:t>
              </a:r>
              <a:r>
                <a:rPr lang="es-ES" b="1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Menorca</a:t>
              </a:r>
              <a:endPara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>
                <a:spcAft>
                  <a:spcPts val="1125"/>
                </a:spcAft>
              </a:pPr>
              <a:endPara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3ED25B86-BB28-4449-B321-BE1C1FE6B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827" y="1207309"/>
            <a:ext cx="5637371" cy="236234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BF7DB8F-BE40-4330-BFE9-2675BD37C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826" y="3866058"/>
            <a:ext cx="5637371" cy="2362341"/>
          </a:xfrm>
          <a:prstGeom prst="rect">
            <a:avLst/>
          </a:prstGeom>
        </p:spPr>
      </p:pic>
      <p:grpSp>
        <p:nvGrpSpPr>
          <p:cNvPr id="21" name="13 Grupo">
            <a:extLst>
              <a:ext uri="{FF2B5EF4-FFF2-40B4-BE49-F238E27FC236}">
                <a16:creationId xmlns:a16="http://schemas.microsoft.com/office/drawing/2014/main" id="{07F21171-E6F8-46F1-BE87-4F277BB3ABBB}"/>
              </a:ext>
            </a:extLst>
          </p:cNvPr>
          <p:cNvGrpSpPr/>
          <p:nvPr/>
        </p:nvGrpSpPr>
        <p:grpSpPr>
          <a:xfrm>
            <a:off x="147389" y="3781395"/>
            <a:ext cx="3156919" cy="2525260"/>
            <a:chOff x="-132301" y="3543803"/>
            <a:chExt cx="2753474" cy="1824479"/>
          </a:xfrm>
        </p:grpSpPr>
        <p:sp>
          <p:nvSpPr>
            <p:cNvPr id="22" name="Retângulo: Cantos Arredondados 11">
              <a:extLst>
                <a:ext uri="{FF2B5EF4-FFF2-40B4-BE49-F238E27FC236}">
                  <a16:creationId xmlns:a16="http://schemas.microsoft.com/office/drawing/2014/main" id="{10775569-F762-441E-989A-24513265A015}"/>
                </a:ext>
              </a:extLst>
            </p:cNvPr>
            <p:cNvSpPr/>
            <p:nvPr/>
          </p:nvSpPr>
          <p:spPr>
            <a:xfrm>
              <a:off x="-132301" y="3543803"/>
              <a:ext cx="2753474" cy="1824479"/>
            </a:xfrm>
            <a:prstGeom prst="round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adroTexto 12">
              <a:extLst>
                <a:ext uri="{FF2B5EF4-FFF2-40B4-BE49-F238E27FC236}">
                  <a16:creationId xmlns:a16="http://schemas.microsoft.com/office/drawing/2014/main" id="{1627B1DD-AA18-4894-B0FA-3639D66A2DC8}"/>
                </a:ext>
              </a:extLst>
            </p:cNvPr>
            <p:cNvSpPr txBox="1"/>
            <p:nvPr/>
          </p:nvSpPr>
          <p:spPr>
            <a:xfrm>
              <a:off x="-113454" y="3719716"/>
              <a:ext cx="2671269" cy="13694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spcAft>
                  <a:spcPts val="1125"/>
                </a:spcAft>
                <a:buFont typeface="Arial" panose="020B0604020202020204" pitchFamily="34" charset="0"/>
                <a:buChar char="•"/>
              </a:pP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Debemos incrementar el número de alojamientos de </a:t>
              </a:r>
              <a:r>
                <a:rPr lang="es-ES" b="1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habitaciones de hotel </a:t>
              </a:r>
              <a:r>
                <a:rPr lang="es-ES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en nuestra plataforma</a:t>
              </a:r>
            </a:p>
            <a:p>
              <a:pPr>
                <a:spcAft>
                  <a:spcPts val="1125"/>
                </a:spcAft>
              </a:pPr>
              <a:endPara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4394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32BB13EB-B24C-4DC9-8BDF-7D76AF978B82}"/>
              </a:ext>
            </a:extLst>
          </p:cNvPr>
          <p:cNvGrpSpPr/>
          <p:nvPr/>
        </p:nvGrpSpPr>
        <p:grpSpPr>
          <a:xfrm>
            <a:off x="1" y="208843"/>
            <a:ext cx="3073942" cy="659311"/>
            <a:chOff x="1" y="364707"/>
            <a:chExt cx="3073942" cy="659311"/>
          </a:xfrm>
        </p:grpSpPr>
        <p:sp>
          <p:nvSpPr>
            <p:cNvPr id="4" name="Retângulo: Cantos Superiores Arredondados 7">
              <a:extLst>
                <a:ext uri="{FF2B5EF4-FFF2-40B4-BE49-F238E27FC236}">
                  <a16:creationId xmlns:a16="http://schemas.microsoft.com/office/drawing/2014/main" id="{7A5436AE-DCA4-4980-A2A1-761C81A595DF}"/>
                </a:ext>
              </a:extLst>
            </p:cNvPr>
            <p:cNvSpPr/>
            <p:nvPr/>
          </p:nvSpPr>
          <p:spPr>
            <a:xfrm rot="5400000">
              <a:off x="1207316" y="-842608"/>
              <a:ext cx="659311" cy="3073942"/>
            </a:xfrm>
            <a:prstGeom prst="round2SameRect">
              <a:avLst/>
            </a:prstGeom>
            <a:solidFill>
              <a:schemeClr val="accent3">
                <a:alpha val="31000"/>
              </a:schemeClr>
            </a:solidFill>
            <a:ln>
              <a:noFill/>
            </a:ln>
            <a:effectLst>
              <a:outerShdw blurRad="40000" dist="23000" dir="5400000" rotWithShape="0">
                <a:schemeClr val="tx1">
                  <a:alpha val="35000"/>
                </a:schemeClr>
              </a:outerShdw>
            </a:effectLst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ítulo 1">
              <a:extLst>
                <a:ext uri="{FF2B5EF4-FFF2-40B4-BE49-F238E27FC236}">
                  <a16:creationId xmlns:a16="http://schemas.microsoft.com/office/drawing/2014/main" id="{834174AB-7C81-4619-B068-4FD58299C74C}"/>
                </a:ext>
              </a:extLst>
            </p:cNvPr>
            <p:cNvSpPr txBox="1">
              <a:spLocks/>
            </p:cNvSpPr>
            <p:nvPr/>
          </p:nvSpPr>
          <p:spPr>
            <a:xfrm>
              <a:off x="277239" y="403665"/>
              <a:ext cx="2519464" cy="58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60000" lnSpcReduction="2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b="1" spc="300" dirty="0" err="1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Exp</a:t>
              </a:r>
              <a:r>
                <a:rPr lang="es-ES" b="1" spc="300" dirty="0">
                  <a:solidFill>
                    <a:schemeClr val="accent2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. Cliente</a:t>
              </a:r>
            </a:p>
          </p:txBody>
        </p:sp>
      </p:grpSp>
      <p:sp>
        <p:nvSpPr>
          <p:cNvPr id="6" name="Retângulo: Cantos Arredondados 11">
            <a:extLst>
              <a:ext uri="{FF2B5EF4-FFF2-40B4-BE49-F238E27FC236}">
                <a16:creationId xmlns:a16="http://schemas.microsoft.com/office/drawing/2014/main" id="{2A9B975F-6127-4493-A073-3D9E8D167588}"/>
              </a:ext>
            </a:extLst>
          </p:cNvPr>
          <p:cNvSpPr/>
          <p:nvPr/>
        </p:nvSpPr>
        <p:spPr>
          <a:xfrm>
            <a:off x="277239" y="1246909"/>
            <a:ext cx="8565868" cy="5363290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s-ES" sz="2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Propuesta de negocio</a:t>
            </a:r>
          </a:p>
          <a:p>
            <a:pPr algn="ctr"/>
            <a:endParaRPr lang="es-ES" sz="28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Necesitamos ampliar la visibilidad de los alojamientos en </a:t>
            </a:r>
            <a:r>
              <a:rPr lang="es-ES" sz="2000" b="1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Mallorca</a:t>
            </a: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dentro de nuestra plataforma es uno de los lugares con menos visitas, pero es donde más plazas de alojamiento tenemos y es la que nos proporciona el mayor ingreso neto. </a:t>
            </a:r>
          </a:p>
        </p:txBody>
      </p:sp>
    </p:spTree>
    <p:extLst>
      <p:ext uri="{BB962C8B-B14F-4D97-AF65-F5344CB8AC3E}">
        <p14:creationId xmlns:p14="http://schemas.microsoft.com/office/powerpoint/2010/main" val="3294729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53052-FD65-E693-52FB-C0C017045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id="{7A6D12C4-6EE4-9490-0D49-A7B65AF5BB46}"/>
              </a:ext>
            </a:extLst>
          </p:cNvPr>
          <p:cNvSpPr/>
          <p:nvPr/>
        </p:nvSpPr>
        <p:spPr>
          <a:xfrm rot="5400000">
            <a:off x="1697666" y="-1051076"/>
            <a:ext cx="659311" cy="4054645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8DA001DD-4CC7-37C1-8085-4F33237AF9E6}"/>
              </a:ext>
            </a:extLst>
          </p:cNvPr>
          <p:cNvSpPr/>
          <p:nvPr/>
        </p:nvSpPr>
        <p:spPr>
          <a:xfrm>
            <a:off x="638827" y="2655651"/>
            <a:ext cx="8091814" cy="3131374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A8AC68EF-02C5-2B1E-1BAD-3C359B16F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46590"/>
            <a:ext cx="4362745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2"/>
                </a:solidFill>
              </a:rPr>
              <a:t>KPI’s</a:t>
            </a:r>
            <a:r>
              <a:rPr lang="pt-BR" b="1" spc="300" dirty="0">
                <a:solidFill>
                  <a:schemeClr val="accent2"/>
                </a:solidFill>
              </a:rPr>
              <a:t> Semana 2</a:t>
            </a:r>
            <a:endParaRPr lang="en-US" b="1" spc="300" dirty="0">
              <a:solidFill>
                <a:schemeClr val="accent2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DFAD802-2C44-CD45-0E1B-BD981BF08010}"/>
              </a:ext>
            </a:extLst>
          </p:cNvPr>
          <p:cNvSpPr txBox="1">
            <a:spLocks/>
          </p:cNvSpPr>
          <p:nvPr/>
        </p:nvSpPr>
        <p:spPr>
          <a:xfrm>
            <a:off x="1050112" y="2996817"/>
            <a:ext cx="7043774" cy="25382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1125"/>
              </a:spcAft>
              <a:buNone/>
            </a:pPr>
            <a:r>
              <a:rPr lang="es-ES" sz="19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continuación, analizamos los principales indicadores clave de rendimiento. Estos </a:t>
            </a:r>
            <a:r>
              <a:rPr lang="es-ES" sz="19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KPIs</a:t>
            </a:r>
            <a:r>
              <a:rPr lang="es-ES" sz="19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nos permiten evaluar la eficiencia operativa, identificar patrones de ocupación y medir el nivel de satisfacción de los usuarios. Su análisis nos orienta hacia una toma de decisiones más informada y estratégica.</a:t>
            </a:r>
            <a:endParaRPr lang="en-US" sz="19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180BA3F8-EC91-C253-8873-1202EEDA8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919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77C83-114E-0CF2-FAD5-FB3329ADF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id="{ABFA05D9-FABE-1FFA-513A-1FED456745FD}"/>
              </a:ext>
            </a:extLst>
          </p:cNvPr>
          <p:cNvSpPr/>
          <p:nvPr/>
        </p:nvSpPr>
        <p:spPr>
          <a:xfrm rot="5400000">
            <a:off x="1697667" y="-1394794"/>
            <a:ext cx="659311" cy="4054645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92CFE0-8457-CDCF-3D2E-8EB6D71822F0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59170" y="1808735"/>
            <a:ext cx="4362745" cy="846916"/>
          </a:xfrm>
        </p:spPr>
        <p:txBody>
          <a:bodyPr>
            <a:normAutofit/>
          </a:bodyPr>
          <a:lstStyle/>
          <a:p>
            <a:pPr marL="0" indent="0" algn="just">
              <a:spcAft>
                <a:spcPts val="1125"/>
              </a:spcAft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spcAft>
                <a:spcPts val="1125"/>
              </a:spcAft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3B3550B-2576-087F-233E-1CB476745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6296"/>
            <a:ext cx="4362745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2"/>
                </a:solidFill>
              </a:rPr>
              <a:t>KPI’s</a:t>
            </a:r>
            <a:r>
              <a:rPr lang="pt-BR" b="1" spc="300" dirty="0">
                <a:solidFill>
                  <a:schemeClr val="accent2"/>
                </a:solidFill>
              </a:rPr>
              <a:t> Semana 2</a:t>
            </a:r>
            <a:endParaRPr lang="en-US" b="1" spc="300" dirty="0">
              <a:solidFill>
                <a:schemeClr val="accent2"/>
              </a:solidFill>
            </a:endParaRPr>
          </a:p>
        </p:txBody>
      </p:sp>
      <p:pic>
        <p:nvPicPr>
          <p:cNvPr id="3" name="Marcador de contenido 4">
            <a:extLst>
              <a:ext uri="{FF2B5EF4-FFF2-40B4-BE49-F238E27FC236}">
                <a16:creationId xmlns:a16="http://schemas.microsoft.com/office/drawing/2014/main" id="{D0747158-C651-DA38-6C29-C75C17724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71" y="1479730"/>
            <a:ext cx="3645074" cy="22405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A9B0B510-CD3C-160E-0A98-639A9759F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257" y="1479730"/>
            <a:ext cx="3645074" cy="22405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BFBDD07-76A8-B858-DDD9-3F39909B9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71" y="4096011"/>
            <a:ext cx="3645074" cy="248735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76C96DE-AAFA-D847-8880-09028CB46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4388" y="4096011"/>
            <a:ext cx="3701441" cy="248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77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9A226-A98C-F46E-2EBB-C728572C5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id="{5C1AF70D-B93B-30BA-5A0A-2C7FA408F6F6}"/>
              </a:ext>
            </a:extLst>
          </p:cNvPr>
          <p:cNvSpPr/>
          <p:nvPr/>
        </p:nvSpPr>
        <p:spPr>
          <a:xfrm rot="5400000">
            <a:off x="1730877" y="-908350"/>
            <a:ext cx="659311" cy="4096014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391DB8-B1C5-6C62-95F2-E5CDECD6C725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959170" y="1808735"/>
            <a:ext cx="4362745" cy="846916"/>
          </a:xfrm>
        </p:spPr>
        <p:txBody>
          <a:bodyPr>
            <a:normAutofit/>
          </a:bodyPr>
          <a:lstStyle/>
          <a:p>
            <a:pPr marL="0" indent="0" algn="just">
              <a:spcAft>
                <a:spcPts val="1125"/>
              </a:spcAft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spcAft>
                <a:spcPts val="1125"/>
              </a:spcAft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E1F27EB3-CE1A-785F-4793-07FFFF65B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4" y="633428"/>
            <a:ext cx="3620023" cy="892869"/>
          </a:xfrm>
        </p:spPr>
        <p:txBody>
          <a:bodyPr>
            <a:normAutofit/>
          </a:bodyPr>
          <a:lstStyle/>
          <a:p>
            <a:r>
              <a:rPr lang="es-ES" b="1" spc="300" dirty="0">
                <a:solidFill>
                  <a:schemeClr val="accent2"/>
                </a:solidFill>
              </a:rPr>
              <a:t>Propuesta</a:t>
            </a: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43E4C87B-4236-26BF-0BAF-7AF323AFF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426CF7AA-9A9F-CB85-7A73-269BAE622D69}"/>
              </a:ext>
            </a:extLst>
          </p:cNvPr>
          <p:cNvSpPr txBox="1"/>
          <p:nvPr/>
        </p:nvSpPr>
        <p:spPr>
          <a:xfrm>
            <a:off x="12525" y="2257378"/>
            <a:ext cx="5511453" cy="2831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ES" sz="16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Seguir captando alojamientos con características valoradas.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Analizar otros ítems para seguir mejorando la 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Impulsar la categoría hotelera, actualmente minoritaria.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Ampliar la oferta en el territorio nacional, con zonas prioritarias.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Replicar el modelo Madrid en otras ciudades con mucho potencial como Barcelona y Sevilla.</a:t>
            </a:r>
          </a:p>
        </p:txBody>
      </p:sp>
      <p:pic>
        <p:nvPicPr>
          <p:cNvPr id="8" name="Imagem 1" descr="Padrão do plano de fundo">
            <a:extLst>
              <a:ext uri="{FF2B5EF4-FFF2-40B4-BE49-F238E27FC236}">
                <a16:creationId xmlns:a16="http://schemas.microsoft.com/office/drawing/2014/main" id="{C51B7D3B-46E3-183A-896F-0199DEBE73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326" r="9987"/>
          <a:stretch/>
        </p:blipFill>
        <p:spPr>
          <a:xfrm>
            <a:off x="6070057" y="0"/>
            <a:ext cx="3073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2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299D6-E4AC-43FF-4659-0A65413C4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69573A9-9CE6-1242-CE90-30A21236E197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3E1FC60F-C019-F48C-1F85-6FEFC56A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359AFD8-1EFA-5339-0980-E241D292C989}"/>
              </a:ext>
            </a:extLst>
          </p:cNvPr>
          <p:cNvSpPr txBox="1"/>
          <p:nvPr/>
        </p:nvSpPr>
        <p:spPr>
          <a:xfrm>
            <a:off x="3830128" y="3791112"/>
            <a:ext cx="1483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82261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E50DC-3542-9519-4BB8-978F0EA05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3C7C933-AEA0-E97B-50F2-D6F5B071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133" y="2879159"/>
            <a:ext cx="3701268" cy="1099682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4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Operaciones</a:t>
            </a:r>
          </a:p>
        </p:txBody>
      </p:sp>
      <p:pic>
        <p:nvPicPr>
          <p:cNvPr id="3" name="Imagem 2" descr="Rua com prédios antigos">
            <a:extLst>
              <a:ext uri="{FF2B5EF4-FFF2-40B4-BE49-F238E27FC236}">
                <a16:creationId xmlns:a16="http://schemas.microsoft.com/office/drawing/2014/main" id="{A9A576CF-ECA4-F983-2379-920764BDAD7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1000"/>
          </a:blip>
          <a:srcRect l="10846" r="14066"/>
          <a:stretch/>
        </p:blipFill>
        <p:spPr>
          <a:xfrm>
            <a:off x="5710686" y="0"/>
            <a:ext cx="3433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80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FDE1D-32F4-9F7D-D4AB-C24A179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CFBE86-E6E6-2DCF-3602-EE6B087D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73" y="1633536"/>
            <a:ext cx="8658159" cy="659312"/>
          </a:xfrm>
        </p:spPr>
        <p:txBody>
          <a:bodyPr>
            <a:normAutofit/>
          </a:bodyPr>
          <a:lstStyle/>
          <a:p>
            <a:pPr marL="0" indent="0" algn="just">
              <a:spcAft>
                <a:spcPts val="1125"/>
              </a:spcAft>
              <a:buNone/>
            </a:pPr>
            <a:r>
              <a:rPr lang="es-E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impacto tiene la opción de reservar instantánea sobre la disponibilidad media en cada ciudad?</a:t>
            </a:r>
            <a:endParaRPr lang="en-US" sz="16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7D131AF6-584F-DE72-2C2F-9688371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BFB707D-F9A4-938D-692D-A39B490BA87E}"/>
              </a:ext>
            </a:extLst>
          </p:cNvPr>
          <p:cNvSpPr/>
          <p:nvPr/>
        </p:nvSpPr>
        <p:spPr>
          <a:xfrm rot="5400000">
            <a:off x="2751748" y="-2105157"/>
            <a:ext cx="659311" cy="6162808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5F96F5B-21F0-25FD-0EE9-22C65C021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2" y="694363"/>
            <a:ext cx="5802885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>
                <a:solidFill>
                  <a:schemeClr val="accent2"/>
                </a:solidFill>
              </a:rPr>
              <a:t>Dep. Operaciones</a:t>
            </a:r>
            <a:endParaRPr lang="en-US" b="1" spc="300" dirty="0">
              <a:solidFill>
                <a:schemeClr val="accent2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F1D52B5-A399-F3CD-C156-112F739FE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840" y="2417523"/>
            <a:ext cx="8107015" cy="422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3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57AD9-1D67-B2B4-AF09-97847ACB4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799A54-59BE-3375-931B-F23B90A6E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373" y="1633536"/>
            <a:ext cx="8658159" cy="659312"/>
          </a:xfrm>
        </p:spPr>
        <p:txBody>
          <a:bodyPr>
            <a:normAutofit/>
          </a:bodyPr>
          <a:lstStyle/>
          <a:p>
            <a:pPr marL="0" indent="0" algn="just">
              <a:spcAft>
                <a:spcPts val="1125"/>
              </a:spcAft>
              <a:buNone/>
            </a:pPr>
            <a:r>
              <a:rPr lang="es-E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impacto tiene la opción de reservar instantánea sobre la disponibilidad media en cada ciudad?</a:t>
            </a:r>
            <a:endParaRPr lang="en-US" sz="16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24EEE764-CF20-B849-A04F-75BD06AA0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B0C7B60-8C4A-13F7-EA64-0AF416826E5F}"/>
              </a:ext>
            </a:extLst>
          </p:cNvPr>
          <p:cNvSpPr/>
          <p:nvPr/>
        </p:nvSpPr>
        <p:spPr>
          <a:xfrm rot="5400000">
            <a:off x="2751748" y="-2105157"/>
            <a:ext cx="659311" cy="6162808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4A2A32F0-6A61-F234-9DF0-C9D9382B8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4363"/>
            <a:ext cx="6162807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>
                <a:solidFill>
                  <a:schemeClr val="accent2"/>
                </a:solidFill>
              </a:rPr>
              <a:t>Dep. Operaciones</a:t>
            </a:r>
            <a:endParaRPr lang="en-US" b="1" spc="300" dirty="0">
              <a:solidFill>
                <a:schemeClr val="accent2"/>
              </a:solidFill>
            </a:endParaRP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6106483-7B33-D41B-E205-E0D2F8F32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900" y="4592638"/>
            <a:ext cx="8358193" cy="2054268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AE8A090D-9F91-6F6A-199F-1257E9CAB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901" y="2401866"/>
            <a:ext cx="8358193" cy="205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84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3C779-4422-0286-CE2B-776D41164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11DAC7A-CFFB-9094-E70F-2A9434C44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3" y="1835064"/>
            <a:ext cx="5276789" cy="365133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Aplicar estrategias personalizadas según ciudad/tipo alojamiento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Ajustar dinámicamente disponibilidad y precios con modelos predictivos.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Realizar análisis competitivo regular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Ampliar nuestra base de datos con más información relevante.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Optimizar rentabilidad ajustando precios y oferta según demanda y competencia.</a:t>
            </a:r>
          </a:p>
        </p:txBody>
      </p:sp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5D8CB931-49E1-E06A-E6E1-C648F692D64E}"/>
              </a:ext>
            </a:extLst>
          </p:cNvPr>
          <p:cNvSpPr/>
          <p:nvPr/>
        </p:nvSpPr>
        <p:spPr>
          <a:xfrm rot="5400000">
            <a:off x="2087869" y="-1441277"/>
            <a:ext cx="659311" cy="4835050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FC219D58-8F3D-CD1E-E0D0-473E2167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4212078" cy="581395"/>
          </a:xfrm>
        </p:spPr>
        <p:txBody>
          <a:bodyPr>
            <a:normAutofit fontScale="90000"/>
          </a:bodyPr>
          <a:lstStyle/>
          <a:p>
            <a:r>
              <a:rPr lang="es-ES" b="1" spc="300" dirty="0">
                <a:solidFill>
                  <a:schemeClr val="accent2"/>
                </a:solidFill>
              </a:rPr>
              <a:t>Propuesta</a:t>
            </a:r>
            <a:r>
              <a:rPr lang="pt-BR" b="1" spc="300" dirty="0">
                <a:solidFill>
                  <a:schemeClr val="accent3"/>
                </a:solidFill>
              </a:rPr>
              <a:t> </a:t>
            </a:r>
            <a:r>
              <a:rPr lang="pt-BR" b="1" spc="300" dirty="0">
                <a:solidFill>
                  <a:schemeClr val="accent2"/>
                </a:solidFill>
              </a:rPr>
              <a:t>D.O.</a:t>
            </a:r>
            <a:endParaRPr lang="en-US" b="1" spc="300" dirty="0">
              <a:solidFill>
                <a:schemeClr val="accent2"/>
              </a:solidFill>
            </a:endParaRPr>
          </a:p>
        </p:txBody>
      </p:sp>
      <p:pic>
        <p:nvPicPr>
          <p:cNvPr id="3" name="Imagem 1" descr="Padrão do plano de fundo">
            <a:extLst>
              <a:ext uri="{FF2B5EF4-FFF2-40B4-BE49-F238E27FC236}">
                <a16:creationId xmlns:a16="http://schemas.microsoft.com/office/drawing/2014/main" id="{9F2D2499-7693-261A-5D97-64300A08F1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26" r="9987"/>
          <a:stretch/>
        </p:blipFill>
        <p:spPr>
          <a:xfrm>
            <a:off x="6070057" y="0"/>
            <a:ext cx="3073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99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68489-AA3D-A0FE-3BC2-431D3803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22BB7A-A6A4-C832-5D42-F23DF3FEC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3" name="Imagem 2" descr="Montanha com pedras e água ao fundo&#10;&#10;O conteúdo gerado por IA pode estar incorreto.">
            <a:extLst>
              <a:ext uri="{FF2B5EF4-FFF2-40B4-BE49-F238E27FC236}">
                <a16:creationId xmlns:a16="http://schemas.microsoft.com/office/drawing/2014/main" id="{D3C1A06D-25E8-E545-B723-54B90C966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4" b="42430"/>
          <a:stretch/>
        </p:blipFill>
        <p:spPr>
          <a:xfrm>
            <a:off x="0" y="3890513"/>
            <a:ext cx="9144000" cy="295023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2F4553-C200-8AC5-51BA-66F799714696}"/>
              </a:ext>
            </a:extLst>
          </p:cNvPr>
          <p:cNvSpPr txBox="1">
            <a:spLocks/>
          </p:cNvSpPr>
          <p:nvPr/>
        </p:nvSpPr>
        <p:spPr>
          <a:xfrm>
            <a:off x="2159255" y="913208"/>
            <a:ext cx="4825490" cy="1478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1125"/>
              </a:spcAft>
              <a:buNone/>
            </a:pPr>
            <a:r>
              <a:rPr lang="en-US" sz="8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Marketing</a:t>
            </a:r>
            <a:endParaRPr lang="en-US" sz="96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Font typeface="Arial"/>
              <a:buNone/>
            </a:pPr>
            <a:endParaRPr lang="es-ES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61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FAB55A-2F23-4A56-AE54-A6ED1310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0D6975-32FB-06AF-11CE-0F3CE4DB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8411" y="2194461"/>
            <a:ext cx="4573897" cy="31769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Pregunta de análisis:</a:t>
            </a:r>
          </a:p>
          <a:p>
            <a:pPr marL="0" indent="0">
              <a:lnSpc>
                <a:spcPct val="120000"/>
              </a:lnSpc>
              <a:buNone/>
            </a:pPr>
            <a:endParaRPr lang="es-ES" sz="2000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s-E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¿Cual de las diferentes características de los alojamientos (comodidades, capacidad, puntuación de la zona) están mas relacionadas con el precio en cada ciudad?</a:t>
            </a:r>
          </a:p>
        </p:txBody>
      </p:sp>
      <p:pic>
        <p:nvPicPr>
          <p:cNvPr id="4" name="Imagem 3" descr="Cidade vista do alto">
            <a:extLst>
              <a:ext uri="{FF2B5EF4-FFF2-40B4-BE49-F238E27FC236}">
                <a16:creationId xmlns:a16="http://schemas.microsoft.com/office/drawing/2014/main" id="{C864B6DD-2423-51B4-9E27-4125203C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4" r="28392"/>
          <a:stretch/>
        </p:blipFill>
        <p:spPr>
          <a:xfrm>
            <a:off x="0" y="0"/>
            <a:ext cx="3554083" cy="6858000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045E6312-8358-AF4E-9BF9-5FEA11AE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9" y="6228399"/>
            <a:ext cx="418507" cy="418507"/>
          </a:xfrm>
          <a:prstGeom prst="rect">
            <a:avLst/>
          </a:prstGeom>
        </p:spPr>
      </p:pic>
      <p:sp>
        <p:nvSpPr>
          <p:cNvPr id="2" name="Retângulo: Cantos Superiores Arredondados 7">
            <a:extLst>
              <a:ext uri="{FF2B5EF4-FFF2-40B4-BE49-F238E27FC236}">
                <a16:creationId xmlns:a16="http://schemas.microsoft.com/office/drawing/2014/main" id="{2D96903B-F3AA-815C-24AE-88CD48D91BF2}"/>
              </a:ext>
            </a:extLst>
          </p:cNvPr>
          <p:cNvSpPr/>
          <p:nvPr/>
        </p:nvSpPr>
        <p:spPr>
          <a:xfrm rot="16200000">
            <a:off x="6927428" y="-829041"/>
            <a:ext cx="859572" cy="3534590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0F4DE6-ABA7-04A1-8142-F519CD33AA99}"/>
              </a:ext>
            </a:extLst>
          </p:cNvPr>
          <p:cNvSpPr txBox="1"/>
          <p:nvPr/>
        </p:nvSpPr>
        <p:spPr>
          <a:xfrm>
            <a:off x="5904527" y="584310"/>
            <a:ext cx="3490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340431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1D3438-0BAC-3A25-CF80-A2565F3F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8" name="Retângulo: Cantos Superiores Arredondados 7">
            <a:extLst>
              <a:ext uri="{FF2B5EF4-FFF2-40B4-BE49-F238E27FC236}">
                <a16:creationId xmlns:a16="http://schemas.microsoft.com/office/drawing/2014/main" id="{B88611AB-7BD2-0E2A-7BEF-D936D7BB462B}"/>
              </a:ext>
            </a:extLst>
          </p:cNvPr>
          <p:cNvSpPr/>
          <p:nvPr/>
        </p:nvSpPr>
        <p:spPr>
          <a:xfrm rot="5400000">
            <a:off x="1212447" y="-1058717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: Cantos Arredondados 11">
            <a:extLst>
              <a:ext uri="{FF2B5EF4-FFF2-40B4-BE49-F238E27FC236}">
                <a16:creationId xmlns:a16="http://schemas.microsoft.com/office/drawing/2014/main" id="{0A3BD994-D184-DD07-234F-9C9D1E642C41}"/>
              </a:ext>
            </a:extLst>
          </p:cNvPr>
          <p:cNvSpPr/>
          <p:nvPr/>
        </p:nvSpPr>
        <p:spPr>
          <a:xfrm>
            <a:off x="421156" y="4995853"/>
            <a:ext cx="8449674" cy="1112302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0DF3E94-8C45-B160-B009-F41D8F30C6E8}"/>
              </a:ext>
            </a:extLst>
          </p:cNvPr>
          <p:cNvSpPr txBox="1"/>
          <p:nvPr/>
        </p:nvSpPr>
        <p:spPr>
          <a:xfrm>
            <a:off x="632209" y="4995853"/>
            <a:ext cx="6674231" cy="1482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 mayor impacto en el precio lo genera, el numero de plazas de las habitaciones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 comodidades pueden afectar negativamente en el precio.</a:t>
            </a:r>
          </a:p>
          <a:p>
            <a:pPr algn="just">
              <a:spcAft>
                <a:spcPts val="1125"/>
              </a:spcAft>
            </a:pPr>
            <a:endParaRPr lang="es-ES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38B82D8-A325-804D-9635-065120DFA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5" y="1046601"/>
            <a:ext cx="8937266" cy="3710561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91C0908-4CF7-4B04-9653-F6B92ABB262F}"/>
              </a:ext>
            </a:extLst>
          </p:cNvPr>
          <p:cNvSpPr txBox="1">
            <a:spLocks/>
          </p:cNvSpPr>
          <p:nvPr/>
        </p:nvSpPr>
        <p:spPr>
          <a:xfrm>
            <a:off x="160236" y="219653"/>
            <a:ext cx="2519464" cy="528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3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2005515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C7DCC-F711-0DA0-0E34-1A6863C09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Montanha com pedras e água ao fundo&#10;&#10;O conteúdo gerado por IA pode estar incorreto.">
            <a:extLst>
              <a:ext uri="{FF2B5EF4-FFF2-40B4-BE49-F238E27FC236}">
                <a16:creationId xmlns:a16="http://schemas.microsoft.com/office/drawing/2014/main" id="{39BDE47A-F755-AD41-4243-3385872C8D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4" b="42430"/>
          <a:stretch/>
        </p:blipFill>
        <p:spPr>
          <a:xfrm>
            <a:off x="0" y="3890513"/>
            <a:ext cx="9144000" cy="295023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3C7C933-AEA0-E97B-50F2-D6F5B0715A46}"/>
              </a:ext>
            </a:extLst>
          </p:cNvPr>
          <p:cNvSpPr txBox="1">
            <a:spLocks/>
          </p:cNvSpPr>
          <p:nvPr/>
        </p:nvSpPr>
        <p:spPr>
          <a:xfrm>
            <a:off x="2285052" y="1733124"/>
            <a:ext cx="4573896" cy="109968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/>
              <a:buNone/>
            </a:pPr>
            <a:r>
              <a:rPr lang="es-ES" sz="48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Experiencia del Cliente</a:t>
            </a:r>
          </a:p>
        </p:txBody>
      </p:sp>
    </p:spTree>
    <p:extLst>
      <p:ext uri="{BB962C8B-B14F-4D97-AF65-F5344CB8AC3E}">
        <p14:creationId xmlns:p14="http://schemas.microsoft.com/office/powerpoint/2010/main" val="585568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a 2">
      <a:dk1>
        <a:srgbClr val="081C15"/>
      </a:dk1>
      <a:lt1>
        <a:sysClr val="window" lastClr="FFFFFF"/>
      </a:lt1>
      <a:dk2>
        <a:srgbClr val="2D6A4F"/>
      </a:dk2>
      <a:lt2>
        <a:srgbClr val="EEECE1"/>
      </a:lt2>
      <a:accent1>
        <a:srgbClr val="D8F3DC"/>
      </a:accent1>
      <a:accent2>
        <a:srgbClr val="B7E4C7"/>
      </a:accent2>
      <a:accent3>
        <a:srgbClr val="95D5B2"/>
      </a:accent3>
      <a:accent4>
        <a:srgbClr val="74C69D"/>
      </a:accent4>
      <a:accent5>
        <a:srgbClr val="52B788"/>
      </a:accent5>
      <a:accent6>
        <a:srgbClr val="40916C"/>
      </a:accent6>
      <a:hlink>
        <a:srgbClr val="2D6A4F"/>
      </a:hlink>
      <a:folHlink>
        <a:srgbClr val="1B4332"/>
      </a:folHlink>
    </a:clrScheme>
    <a:fontScheme name="Calibri Light-Constantia">
      <a:majorFont>
        <a:latin typeface="Calibri Light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3019</TotalTime>
  <Words>408</Words>
  <Application>Microsoft Office PowerPoint</Application>
  <PresentationFormat>Presentación en pantalla (4:3)</PresentationFormat>
  <Paragraphs>58</Paragraphs>
  <Slides>18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Aptos</vt:lpstr>
      <vt:lpstr>Arial</vt:lpstr>
      <vt:lpstr>Avenir Next LT Pro Light</vt:lpstr>
      <vt:lpstr>Calibri Light</vt:lpstr>
      <vt:lpstr>Constantia</vt:lpstr>
      <vt:lpstr>Segoe UI</vt:lpstr>
      <vt:lpstr>Office Theme</vt:lpstr>
      <vt:lpstr>Presentación de PowerPoint</vt:lpstr>
      <vt:lpstr>Presentación de PowerPoint</vt:lpstr>
      <vt:lpstr>Dep. Operaciones</vt:lpstr>
      <vt:lpstr>Dep. Operaciones</vt:lpstr>
      <vt:lpstr>Propuesta D.O.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KPI’s Semana 2</vt:lpstr>
      <vt:lpstr>KPI’s Semana 2</vt:lpstr>
      <vt:lpstr>Propuesta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Gabriel Castro</dc:creator>
  <cp:keywords/>
  <dc:description>generated using python-pptx</dc:description>
  <cp:lastModifiedBy>Isanagui Rojas</cp:lastModifiedBy>
  <cp:revision>71</cp:revision>
  <dcterms:created xsi:type="dcterms:W3CDTF">2013-01-27T09:14:16Z</dcterms:created>
  <dcterms:modified xsi:type="dcterms:W3CDTF">2025-05-23T08:25:30Z</dcterms:modified>
  <cp:category/>
</cp:coreProperties>
</file>

<file path=docProps/thumbnail.jpeg>
</file>